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9" r:id="rId4"/>
    <p:sldId id="270" r:id="rId5"/>
    <p:sldId id="271" r:id="rId6"/>
    <p:sldId id="272" r:id="rId7"/>
    <p:sldId id="267" r:id="rId8"/>
    <p:sldId id="266" r:id="rId9"/>
    <p:sldId id="274" r:id="rId10"/>
    <p:sldId id="273" r:id="rId11"/>
    <p:sldId id="275" r:id="rId12"/>
    <p:sldId id="276" r:id="rId13"/>
    <p:sldId id="277" r:id="rId14"/>
    <p:sldId id="262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28FE-B292-4703-AE52-ED9E10ED6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C49F0-C352-4396-909D-FD826FE4A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7B0DC-7687-40D0-BA4D-F132CD56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66423-D0FF-4CD1-9BD0-7FE7224D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1E4D-1764-4F66-BF23-37CBB492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0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66CA-D5AB-4E67-B030-3F4EEC36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712BE0-6770-4762-8383-5FF11977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88333-90AA-427C-B011-AF579223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11583-AC08-450C-8AB1-3FC67A92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60834-FA7B-496C-9F5A-5585F543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4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0AA8A-85DB-44A0-A624-20FC3CC0B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D7354-1ED3-4FDA-BBEA-8F10B4644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0389-A04F-4A7E-87B6-B7D5BBC8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8A955-BEF6-4482-A50F-A33AD2BE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641DB-2B61-439C-A626-44E713F8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2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BE335-19EE-45AB-8C41-EE62841B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2FED6-C0DB-4110-8DBC-2DEB9C6B0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8825D-B854-4ED5-A431-D0D14B11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27589-D159-4EE5-BB13-28909719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E0C71-C7A2-4696-9334-2F7BC392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6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69B8A-2553-4365-A22F-995114878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AB071-F6CD-4903-9E04-99368204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B5287-08BA-40D8-866C-084F354BE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6A5A8-23C6-4AB3-BE3E-3B2E9C58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2C762-4D1F-432B-835C-6771FB71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DDE0-DA3D-4D77-87E6-901AF3EDD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817E4-23C3-481E-A607-B936A91C8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EF88B-C172-4312-B1AB-DC0000783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51BE3-942A-46A6-B2B6-FF48FF40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C587E-E472-492F-A112-D8607572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9FBDA-7E75-47D9-9BFF-56DC47DD9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5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7B68-E299-4203-9F34-E1C4C7D9C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346F0-95F3-4ACB-859E-604A89F0A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24A7F-1201-4DFE-9C21-1E3FF0D09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56F953-6E9F-4459-A4C9-6CCBEDD06E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5E510-CFFA-4EF5-A294-300288EFD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99BE2-742C-4DA3-9D69-916678FF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B411FE-9648-48C7-9604-9B720676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A1BCA3-1BDA-4CD8-A5F8-4A9EEB2E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3430B-6B49-4446-9FFD-248B986E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118BF4-B5CB-4CA8-B53A-18609894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77660-C142-4137-8BB4-09910353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681BF-780C-4D55-94C5-E19A901F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5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209967-7DCF-4420-A10D-2049FA54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FB1F60-A41A-49DD-941F-AC8EA84C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C3469-2C3E-4C93-9D3D-93D12041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9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F3FB-7D3B-419A-B968-52602A16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CE23D-2C64-4668-97A7-649AD0576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1E51D-4165-4B1D-8C0C-69BEF9AEA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11D27-FA62-45EF-A130-75BBE955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63BF7-6239-4525-83C8-C74BF158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E7A89-AB82-4294-8CC3-751FECE5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FE870-95D5-42EE-8917-909C9632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9C8EFE-064F-4027-B433-EC5D847B5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28A6F-5D11-4CD9-BBF1-23E7A3DA3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441C2-25D9-4E12-A366-0F4A21F7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69933-0D13-4E03-B86E-F4FA74F4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7D27C-584C-4037-BAE6-2BA355DF1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3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00B0F0"/>
            </a:gs>
            <a:gs pos="46000">
              <a:schemeClr val="accent5">
                <a:lumMod val="95000"/>
                <a:lumOff val="5000"/>
              </a:schemeClr>
            </a:gs>
            <a:gs pos="100000">
              <a:srgbClr val="FF0000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F9C94A-626F-42EC-AA9D-63BCEAA8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F32A2-BF84-4C35-8DF3-2FC96478C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562E4-58D4-4F38-9C91-9137D8758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21CE-6BB8-4692-B490-C9F45699DFA8}" type="datetimeFigureOut">
              <a:rPr lang="en-US" smtClean="0"/>
              <a:t>16-May-19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09D66-5675-4A86-9F61-644570882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25716-3BB1-442E-A3C1-CAFDDC4A5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9AB8-582C-4CD6-BFA1-4223D5003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3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FDDBA212-9EB8-409B-B439-0B9BCA4DB9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1480"/>
            <a:ext cx="11216640" cy="60045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2CD40C-330B-4775-B575-FF9317C416A3}"/>
              </a:ext>
            </a:extLst>
          </p:cNvPr>
          <p:cNvSpPr/>
          <p:nvPr/>
        </p:nvSpPr>
        <p:spPr>
          <a:xfrm>
            <a:off x="-1670613" y="1212830"/>
            <a:ext cx="10677445" cy="538609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r>
              <a:rPr lang="bn-IN" sz="34400" b="1" dirty="0">
                <a:solidFill>
                  <a:srgbClr val="FF0000"/>
                </a:solidFill>
                <a:latin typeface="NikoshLight" panose="02000000000000000000" pitchFamily="2" charset="0"/>
                <a:cs typeface="NikoshLight" panose="02000000000000000000" pitchFamily="2" charset="0"/>
              </a:rPr>
              <a:t>স্বাগতম</a:t>
            </a:r>
            <a:endParaRPr lang="en-US" sz="34400" b="1" dirty="0">
              <a:solidFill>
                <a:srgbClr val="FF0000"/>
              </a:solidFill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1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851412B-419E-4C94-A960-0D0A2ACCD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41960"/>
            <a:ext cx="11170920" cy="588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7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513C09D-8E08-445A-9211-2AF4B0B7B1DB}"/>
              </a:ext>
            </a:extLst>
          </p:cNvPr>
          <p:cNvSpPr/>
          <p:nvPr/>
        </p:nvSpPr>
        <p:spPr>
          <a:xfrm>
            <a:off x="3632835" y="727590"/>
            <a:ext cx="4819650" cy="1107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জেনে নেই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8090D1-2968-4A5E-BC6D-4E2C5B24DEFE}"/>
              </a:ext>
            </a:extLst>
          </p:cNvPr>
          <p:cNvSpPr/>
          <p:nvPr/>
        </p:nvSpPr>
        <p:spPr>
          <a:xfrm>
            <a:off x="1181100" y="3683556"/>
            <a:ext cx="358140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খইল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B1602-316D-4CFE-96AF-63543B5BE7C0}"/>
              </a:ext>
            </a:extLst>
          </p:cNvPr>
          <p:cNvSpPr/>
          <p:nvPr/>
        </p:nvSpPr>
        <p:spPr>
          <a:xfrm>
            <a:off x="5501640" y="2077906"/>
            <a:ext cx="50292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89A04E-CB7A-4A18-B59D-F8319CD0CC3B}"/>
              </a:ext>
            </a:extLst>
          </p:cNvPr>
          <p:cNvSpPr/>
          <p:nvPr/>
        </p:nvSpPr>
        <p:spPr>
          <a:xfrm>
            <a:off x="1181100" y="5112186"/>
            <a:ext cx="358140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ভুসি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E2AD5-0B25-44A5-832B-248ED1EDE553}"/>
              </a:ext>
            </a:extLst>
          </p:cNvPr>
          <p:cNvSpPr/>
          <p:nvPr/>
        </p:nvSpPr>
        <p:spPr>
          <a:xfrm>
            <a:off x="5490210" y="5099564"/>
            <a:ext cx="50292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CD7C28-E0E4-4BAE-BDBD-F76BF97BDD0D}"/>
              </a:ext>
            </a:extLst>
          </p:cNvPr>
          <p:cNvSpPr/>
          <p:nvPr/>
        </p:nvSpPr>
        <p:spPr>
          <a:xfrm>
            <a:off x="1154430" y="2066448"/>
            <a:ext cx="358140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খামার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233D90-11BE-408B-9A8E-5D57CFE63FCB}"/>
              </a:ext>
            </a:extLst>
          </p:cNvPr>
          <p:cNvSpPr/>
          <p:nvPr/>
        </p:nvSpPr>
        <p:spPr>
          <a:xfrm>
            <a:off x="5501640" y="3746241"/>
            <a:ext cx="50292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EE3A0A-B285-4A24-8E9A-B39278B19C98}"/>
              </a:ext>
            </a:extLst>
          </p:cNvPr>
          <p:cNvSpPr/>
          <p:nvPr/>
        </p:nvSpPr>
        <p:spPr>
          <a:xfrm>
            <a:off x="6336030" y="5238064"/>
            <a:ext cx="4819650" cy="830997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ছোলা বা গমের কুঁড়ো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42D087-B731-4314-A44C-2AC0B01483C3}"/>
              </a:ext>
            </a:extLst>
          </p:cNvPr>
          <p:cNvSpPr/>
          <p:nvPr/>
        </p:nvSpPr>
        <p:spPr>
          <a:xfrm>
            <a:off x="6332220" y="3773922"/>
            <a:ext cx="3581400" cy="1107996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পশুর খাবার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F2BB6D-0143-40AF-988E-46E68D8E70B7}"/>
              </a:ext>
            </a:extLst>
          </p:cNvPr>
          <p:cNvSpPr/>
          <p:nvPr/>
        </p:nvSpPr>
        <p:spPr>
          <a:xfrm>
            <a:off x="6336030" y="2097703"/>
            <a:ext cx="4819650" cy="1569660"/>
          </a:xfrm>
          <a:prstGeom prst="rect">
            <a:avLst/>
          </a:prstGeom>
          <a:ln w="9525">
            <a:solidFill>
              <a:schemeClr val="tx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পশুপালন বা ফসল ফলানর জায়গা</a:t>
            </a:r>
          </a:p>
        </p:txBody>
      </p:sp>
    </p:spTree>
    <p:extLst>
      <p:ext uri="{BB962C8B-B14F-4D97-AF65-F5344CB8AC3E}">
        <p14:creationId xmlns:p14="http://schemas.microsoft.com/office/powerpoint/2010/main" val="2383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4D3334A5-39CF-479E-B540-FDD3D6D51C5E}"/>
              </a:ext>
            </a:extLst>
          </p:cNvPr>
          <p:cNvSpPr/>
          <p:nvPr/>
        </p:nvSpPr>
        <p:spPr>
          <a:xfrm>
            <a:off x="2190750" y="914400"/>
            <a:ext cx="7981950" cy="838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চল যুক্তবর্ণগুলো</a:t>
            </a:r>
            <a:r>
              <a:rPr lang="bn-IN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ব্লাকবোর্ডে লিখি 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195611-4EB6-4B07-9BD0-9449D1F2F63E}"/>
              </a:ext>
            </a:extLst>
          </p:cNvPr>
          <p:cNvSpPr/>
          <p:nvPr/>
        </p:nvSpPr>
        <p:spPr>
          <a:xfrm>
            <a:off x="1025633" y="3146565"/>
            <a:ext cx="1530576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হাম্বা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43E23-F1AD-45B2-933B-E8258BC2C7D4}"/>
              </a:ext>
            </a:extLst>
          </p:cNvPr>
          <p:cNvSpPr/>
          <p:nvPr/>
        </p:nvSpPr>
        <p:spPr>
          <a:xfrm>
            <a:off x="5640280" y="3144190"/>
            <a:ext cx="1276063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B5F275-B889-4069-9C30-E6CF1926AD30}"/>
              </a:ext>
            </a:extLst>
          </p:cNvPr>
          <p:cNvSpPr/>
          <p:nvPr/>
        </p:nvSpPr>
        <p:spPr>
          <a:xfrm>
            <a:off x="7847897" y="3111335"/>
            <a:ext cx="1276063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B4DF3-6AAD-4753-834B-B40D588C4222}"/>
              </a:ext>
            </a:extLst>
          </p:cNvPr>
          <p:cNvSpPr/>
          <p:nvPr/>
        </p:nvSpPr>
        <p:spPr>
          <a:xfrm>
            <a:off x="10000414" y="3144190"/>
            <a:ext cx="1276064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DF322C-BDDB-4B96-BC74-7D6CC5AFCFC5}"/>
              </a:ext>
            </a:extLst>
          </p:cNvPr>
          <p:cNvSpPr/>
          <p:nvPr/>
        </p:nvSpPr>
        <p:spPr>
          <a:xfrm>
            <a:off x="3432663" y="3144190"/>
            <a:ext cx="1276063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IN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ম্ব </a:t>
            </a:r>
            <a:endParaRPr lang="en-US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6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94B9B769-8DBC-4A17-BD06-EDE878AAC9CD}"/>
              </a:ext>
            </a:extLst>
          </p:cNvPr>
          <p:cNvSpPr/>
          <p:nvPr/>
        </p:nvSpPr>
        <p:spPr>
          <a:xfrm>
            <a:off x="1422181" y="1440686"/>
            <a:ext cx="93476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u="sng" dirty="0">
                <a:latin typeface="SutonnyMJ" pitchFamily="2" charset="0"/>
              </a:rPr>
              <a:t>- </a:t>
            </a:r>
            <a:r>
              <a:rPr lang="en-US" sz="6000" b="1" u="sng" dirty="0" err="1">
                <a:latin typeface="SutonnyMJ-Italic"/>
              </a:rPr>
              <a:t>MÖv‡gi</a:t>
            </a:r>
            <a:r>
              <a:rPr lang="en-US" sz="6000" b="1" u="sng" dirty="0">
                <a:latin typeface="SutonnyMJ-Italic"/>
              </a:rPr>
              <a:t> </a:t>
            </a:r>
            <a:r>
              <a:rPr lang="en-US" sz="6000" b="1" u="sng" dirty="0" err="1">
                <a:latin typeface="SutonnyMJ-Italic"/>
              </a:rPr>
              <a:t>cv‡ki</a:t>
            </a:r>
            <a:r>
              <a:rPr lang="en-US" sz="6000" b="1" u="sng" dirty="0">
                <a:latin typeface="SutonnyMJ-Italic"/>
              </a:rPr>
              <a:t> </a:t>
            </a:r>
            <a:r>
              <a:rPr lang="en-US" sz="6000" b="1" u="sng" dirty="0" err="1">
                <a:latin typeface="SutonnyMJ-Italic"/>
              </a:rPr>
              <a:t>b`xwUi</a:t>
            </a:r>
            <a:r>
              <a:rPr lang="en-US" sz="6000" b="1" u="sng" dirty="0">
                <a:latin typeface="SutonnyMJ-Italic"/>
              </a:rPr>
              <a:t> </a:t>
            </a:r>
            <a:r>
              <a:rPr lang="en-US" sz="6000" b="1" u="sng" dirty="0" err="1">
                <a:latin typeface="SutonnyMJ-Italic"/>
              </a:rPr>
              <a:t>bvg</a:t>
            </a:r>
            <a:r>
              <a:rPr lang="en-US" sz="6000" b="1" u="sng" dirty="0">
                <a:latin typeface="SutonnyMJ-Italic"/>
              </a:rPr>
              <a:t> </a:t>
            </a:r>
            <a:r>
              <a:rPr lang="en-US" sz="6000" b="1" u="sng" dirty="0" err="1">
                <a:latin typeface="SutonnyMJ-Italic"/>
              </a:rPr>
              <a:t>Kx</a:t>
            </a:r>
            <a:r>
              <a:rPr lang="en-US" sz="6000" b="1" u="sng" dirty="0">
                <a:latin typeface="SutonnyMJ-Italic"/>
              </a:rPr>
              <a:t> </a:t>
            </a:r>
            <a:r>
              <a:rPr lang="en-US" sz="6000" b="1" u="sng" dirty="0" err="1">
                <a:latin typeface="SutonnyMJ-Italic"/>
              </a:rPr>
              <a:t>wQj</a:t>
            </a:r>
            <a:r>
              <a:rPr lang="en-US" sz="6000" b="1" u="sng" dirty="0">
                <a:latin typeface="SutonnyMJ-Italic"/>
              </a:rPr>
              <a:t>?</a:t>
            </a:r>
            <a:endParaRPr lang="en-US" sz="6000" b="1" u="sng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D640B6-455D-427F-A2F4-7061BEC0B112}"/>
              </a:ext>
            </a:extLst>
          </p:cNvPr>
          <p:cNvSpPr/>
          <p:nvPr/>
        </p:nvSpPr>
        <p:spPr>
          <a:xfrm>
            <a:off x="3589317" y="3406140"/>
            <a:ext cx="4906685" cy="136398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তিতাস নদী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3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9A841D4-EC6B-4425-8C97-55BC7E50F336}"/>
              </a:ext>
            </a:extLst>
          </p:cNvPr>
          <p:cNvSpPr/>
          <p:nvPr/>
        </p:nvSpPr>
        <p:spPr>
          <a:xfrm>
            <a:off x="4055329" y="1061373"/>
            <a:ext cx="3974661" cy="120032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CE51CC-0488-4481-974B-B5F38532C9A5}"/>
              </a:ext>
            </a:extLst>
          </p:cNvPr>
          <p:cNvSpPr/>
          <p:nvPr/>
        </p:nvSpPr>
        <p:spPr>
          <a:xfrm>
            <a:off x="920868" y="3637092"/>
            <a:ext cx="109282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আগামী ক্লাসে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গল্পটির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নির্ধারিত অংশ বাড়ি থেকে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আসবে।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0225FDB-D8D3-4BF2-A68D-B8392F990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"/>
            <a:ext cx="11277600" cy="61112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75E587A-7F3B-4D76-A492-E429E27599F4}"/>
              </a:ext>
            </a:extLst>
          </p:cNvPr>
          <p:cNvSpPr/>
          <p:nvPr/>
        </p:nvSpPr>
        <p:spPr>
          <a:xfrm>
            <a:off x="-734361" y="1121196"/>
            <a:ext cx="8996880" cy="4508927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r>
              <a:rPr lang="bn-IN" sz="287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24A5F53-7AC7-44BF-A359-FE7356CDCE1B}"/>
              </a:ext>
            </a:extLst>
          </p:cNvPr>
          <p:cNvSpPr/>
          <p:nvPr/>
        </p:nvSpPr>
        <p:spPr>
          <a:xfrm>
            <a:off x="2933700" y="212779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মোঃ রফিকুল ইসলাম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নায়াপাড়া সরকারি প্রাথমিক বিদ্যালয়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চৌহালী-সিরাজগঞ্জ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40C6B-8EBF-4FF1-A578-9887546F7D89}"/>
              </a:ext>
            </a:extLst>
          </p:cNvPr>
          <p:cNvSpPr/>
          <p:nvPr/>
        </p:nvSpPr>
        <p:spPr>
          <a:xfrm>
            <a:off x="4251960" y="847636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5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B903057C-2841-4323-A03B-71991B260E95}"/>
              </a:ext>
            </a:extLst>
          </p:cNvPr>
          <p:cNvSpPr/>
          <p:nvPr/>
        </p:nvSpPr>
        <p:spPr>
          <a:xfrm>
            <a:off x="4251960" y="847636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41C333-1D1F-491C-97AA-7BE7BD888D56}"/>
              </a:ext>
            </a:extLst>
          </p:cNvPr>
          <p:cNvSpPr/>
          <p:nvPr/>
        </p:nvSpPr>
        <p:spPr>
          <a:xfrm>
            <a:off x="802257" y="2269350"/>
            <a:ext cx="97909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বাংলা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দ্বিতীয়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খামার বাড়ীর পশুপাখি 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গ্রামের নাম সোনাইমুড়ি......ভুসি খায়।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সময়ঃ ৪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9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C96D407B-1808-4F20-B8BD-BCE9B533F8BF}"/>
              </a:ext>
            </a:extLst>
          </p:cNvPr>
          <p:cNvSpPr/>
          <p:nvPr/>
        </p:nvSpPr>
        <p:spPr>
          <a:xfrm>
            <a:off x="4137660" y="801916"/>
            <a:ext cx="3916680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BD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7483B-F675-4917-B54F-8E1F42C9E35E}"/>
              </a:ext>
            </a:extLst>
          </p:cNvPr>
          <p:cNvSpPr/>
          <p:nvPr/>
        </p:nvSpPr>
        <p:spPr>
          <a:xfrm>
            <a:off x="853440" y="1633786"/>
            <a:ext cx="1097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1.1.1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বাক্যে ও শব্দে ব্যবহৃত যুক্তবর্ণের ধ্বনি শুনে মনে রাখতে পারবে। 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7BAFF0-6A29-4757-8410-4EC35DE3982E}"/>
              </a:ext>
            </a:extLst>
          </p:cNvPr>
          <p:cNvSpPr/>
          <p:nvPr/>
        </p:nvSpPr>
        <p:spPr>
          <a:xfrm>
            <a:off x="853440" y="2644170"/>
            <a:ext cx="1150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১.১.১ শব্দে ব্যবহৃত বাংলা যুক্তবর্ণের ধ্বনি স্পষ্ট ও শুদ্ধভাবে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পারবে।</a:t>
            </a:r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C96567-D07D-4C9E-858C-C188EDF23E7C}"/>
              </a:ext>
            </a:extLst>
          </p:cNvPr>
          <p:cNvSpPr/>
          <p:nvPr/>
        </p:nvSpPr>
        <p:spPr>
          <a:xfrm>
            <a:off x="784860" y="5025405"/>
            <a:ext cx="10972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১.৪.১ যুক্তব্যঞ্জন ভেঙ্গে লিখতে পারবে।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5270A7-6950-49DD-BEC6-02056A207AB3}"/>
              </a:ext>
            </a:extLst>
          </p:cNvPr>
          <p:cNvSpPr/>
          <p:nvPr/>
        </p:nvSpPr>
        <p:spPr>
          <a:xfrm>
            <a:off x="807720" y="4030578"/>
            <a:ext cx="1097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১.৩.১ যুক্তব্যঞ্জন পড়তে পারবে।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1D13B106-E425-4ECC-AAFA-A0208C68A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"/>
            <a:ext cx="11170920" cy="588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9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C19CC98-63E2-47B8-9109-C2720BFC8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"/>
            <a:ext cx="11140440" cy="600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67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195C80D-CCE4-4AC9-99F4-1A7F9DF66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"/>
            <a:ext cx="11094720" cy="585216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EDB9DAE-AD11-4C7F-96BA-A44D01821C8B}"/>
              </a:ext>
            </a:extLst>
          </p:cNvPr>
          <p:cNvSpPr/>
          <p:nvPr/>
        </p:nvSpPr>
        <p:spPr>
          <a:xfrm>
            <a:off x="4298275" y="4968240"/>
            <a:ext cx="2894409" cy="105156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তিতাস নদী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1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96F7CDC3-6446-4393-87DB-7A20D7F83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1" y="726756"/>
            <a:ext cx="3418523" cy="34185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77F592D-5B90-4B7D-98A4-3DA54BE3B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958" y="726756"/>
            <a:ext cx="3418523" cy="34185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5469F69C-3F28-489D-893C-274B97AC20B7}"/>
              </a:ext>
            </a:extLst>
          </p:cNvPr>
          <p:cNvSpPr/>
          <p:nvPr/>
        </p:nvSpPr>
        <p:spPr>
          <a:xfrm>
            <a:off x="8394858" y="4704395"/>
            <a:ext cx="1463039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ভুসি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D3897D1-27A2-439E-ABE6-1BC12B9EBC51}"/>
              </a:ext>
            </a:extLst>
          </p:cNvPr>
          <p:cNvSpPr/>
          <p:nvPr/>
        </p:nvSpPr>
        <p:spPr>
          <a:xfrm>
            <a:off x="2288382" y="4704395"/>
            <a:ext cx="1463039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খইল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4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E44F4D0-0EB8-4F63-B624-B5019BB9D75E}"/>
              </a:ext>
            </a:extLst>
          </p:cNvPr>
          <p:cNvGrpSpPr/>
          <p:nvPr/>
        </p:nvGrpSpPr>
        <p:grpSpPr>
          <a:xfrm>
            <a:off x="167640" y="152400"/>
            <a:ext cx="11795760" cy="6507480"/>
            <a:chOff x="167640" y="152400"/>
            <a:chExt cx="11795760" cy="65074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B46CF7-4FAF-498D-9FC8-9EFDA923EC9D}"/>
                </a:ext>
              </a:extLst>
            </p:cNvPr>
            <p:cNvSpPr/>
            <p:nvPr/>
          </p:nvSpPr>
          <p:spPr>
            <a:xfrm>
              <a:off x="167640" y="152400"/>
              <a:ext cx="11795760" cy="6507480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93574B2-E08F-4916-AD5E-D2E0D8792FF9}"/>
                </a:ext>
              </a:extLst>
            </p:cNvPr>
            <p:cNvSpPr/>
            <p:nvPr/>
          </p:nvSpPr>
          <p:spPr>
            <a:xfrm>
              <a:off x="350520" y="320040"/>
              <a:ext cx="11384280" cy="6111240"/>
            </a:xfrm>
            <a:prstGeom prst="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0123FE02-0EDB-4FD1-AA02-F11EBB4C8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6720"/>
            <a:ext cx="11277600" cy="589788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37D093F-E42F-466F-A3F8-C59CECE2EF95}"/>
              </a:ext>
            </a:extLst>
          </p:cNvPr>
          <p:cNvSpPr/>
          <p:nvPr/>
        </p:nvSpPr>
        <p:spPr>
          <a:xfrm>
            <a:off x="7712631" y="5196840"/>
            <a:ext cx="3807618" cy="105156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গরু ও বাছুর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6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152</Words>
  <Application>Microsoft Office PowerPoint</Application>
  <PresentationFormat>Widescreen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NikoshLight</vt:lpstr>
      <vt:lpstr>SutonnyMJ</vt:lpstr>
      <vt:lpstr>SutonnyMJ-Italic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12</cp:revision>
  <dcterms:created xsi:type="dcterms:W3CDTF">2019-05-16T04:47:09Z</dcterms:created>
  <dcterms:modified xsi:type="dcterms:W3CDTF">2019-05-16T07:11:45Z</dcterms:modified>
</cp:coreProperties>
</file>